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4"/>
  </p:sldMasterIdLst>
  <p:sldIdLst>
    <p:sldId id="270" r:id="rId5"/>
    <p:sldId id="272" r:id="rId6"/>
    <p:sldId id="282" r:id="rId7"/>
    <p:sldId id="256" r:id="rId8"/>
    <p:sldId id="283" r:id="rId9"/>
    <p:sldId id="269" r:id="rId10"/>
    <p:sldId id="25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E1A079-6075-4CF1-8C24-B21F4B9AA445}" v="1" dt="2022-11-28T12:15:48.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12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Norris - GT TRA" userId="5ef57ab8-3acc-4891-aca5-4a2675c20596" providerId="ADAL" clId="{67E1A079-6075-4CF1-8C24-B21F4B9AA445}"/>
    <pc:docChg chg="custSel modSld">
      <pc:chgData name="Michelle Norris - GT TRA" userId="5ef57ab8-3acc-4891-aca5-4a2675c20596" providerId="ADAL" clId="{67E1A079-6075-4CF1-8C24-B21F4B9AA445}" dt="2022-11-28T12:16:30.025" v="9" actId="1076"/>
      <pc:docMkLst>
        <pc:docMk/>
      </pc:docMkLst>
      <pc:sldChg chg="addSp delSp modSp mod">
        <pc:chgData name="Michelle Norris - GT TRA" userId="5ef57ab8-3acc-4891-aca5-4a2675c20596" providerId="ADAL" clId="{67E1A079-6075-4CF1-8C24-B21F4B9AA445}" dt="2022-11-28T12:16:30.025" v="9" actId="1076"/>
        <pc:sldMkLst>
          <pc:docMk/>
          <pc:sldMk cId="1106717893" sldId="270"/>
        </pc:sldMkLst>
        <pc:picChg chg="del">
          <ac:chgData name="Michelle Norris - GT TRA" userId="5ef57ab8-3acc-4891-aca5-4a2675c20596" providerId="ADAL" clId="{67E1A079-6075-4CF1-8C24-B21F4B9AA445}" dt="2022-11-28T12:14:50.417" v="0" actId="478"/>
          <ac:picMkLst>
            <pc:docMk/>
            <pc:sldMk cId="1106717893" sldId="270"/>
            <ac:picMk id="2" creationId="{865A9482-1FAF-AC46-EC3A-9D7821A89A0C}"/>
          </ac:picMkLst>
        </pc:picChg>
        <pc:picChg chg="del">
          <ac:chgData name="Michelle Norris - GT TRA" userId="5ef57ab8-3acc-4891-aca5-4a2675c20596" providerId="ADAL" clId="{67E1A079-6075-4CF1-8C24-B21F4B9AA445}" dt="2022-11-28T12:14:52.514" v="1" actId="478"/>
          <ac:picMkLst>
            <pc:docMk/>
            <pc:sldMk cId="1106717893" sldId="270"/>
            <ac:picMk id="3" creationId="{F68EE204-03EE-A54D-9ED9-3790B4E8B47A}"/>
          </ac:picMkLst>
        </pc:picChg>
        <pc:picChg chg="del">
          <ac:chgData name="Michelle Norris - GT TRA" userId="5ef57ab8-3acc-4891-aca5-4a2675c20596" providerId="ADAL" clId="{67E1A079-6075-4CF1-8C24-B21F4B9AA445}" dt="2022-11-28T12:14:54.443" v="2" actId="478"/>
          <ac:picMkLst>
            <pc:docMk/>
            <pc:sldMk cId="1106717893" sldId="270"/>
            <ac:picMk id="4" creationId="{5D6DC6F8-D16A-D99E-E8E0-2F8EC149F00E}"/>
          </ac:picMkLst>
        </pc:picChg>
        <pc:picChg chg="del">
          <ac:chgData name="Michelle Norris - GT TRA" userId="5ef57ab8-3acc-4891-aca5-4a2675c20596" providerId="ADAL" clId="{67E1A079-6075-4CF1-8C24-B21F4B9AA445}" dt="2022-11-28T12:14:56.419" v="3" actId="478"/>
          <ac:picMkLst>
            <pc:docMk/>
            <pc:sldMk cId="1106717893" sldId="270"/>
            <ac:picMk id="5" creationId="{D1C8D26D-FEE0-80A9-CDA2-DFAB25E2A098}"/>
          </ac:picMkLst>
        </pc:picChg>
        <pc:picChg chg="add mod">
          <ac:chgData name="Michelle Norris - GT TRA" userId="5ef57ab8-3acc-4891-aca5-4a2675c20596" providerId="ADAL" clId="{67E1A079-6075-4CF1-8C24-B21F4B9AA445}" dt="2022-11-28T12:16:30.025" v="9" actId="1076"/>
          <ac:picMkLst>
            <pc:docMk/>
            <pc:sldMk cId="1106717893" sldId="270"/>
            <ac:picMk id="6" creationId="{B4235C40-B845-7E6C-A081-FF1DE8CF9CBF}"/>
          </ac:picMkLst>
        </pc:picChg>
        <pc:picChg chg="mod">
          <ac:chgData name="Michelle Norris - GT TRA" userId="5ef57ab8-3acc-4891-aca5-4a2675c20596" providerId="ADAL" clId="{67E1A079-6075-4CF1-8C24-B21F4B9AA445}" dt="2022-11-28T12:16:24.977" v="8" actId="1076"/>
          <ac:picMkLst>
            <pc:docMk/>
            <pc:sldMk cId="1106717893" sldId="270"/>
            <ac:picMk id="19" creationId="{DBA2F6F8-4E3E-5613-6FA1-12873F65ABC5}"/>
          </ac:picMkLst>
        </pc:picChg>
      </pc:sldChg>
    </pc:docChg>
  </pc:docChgLst>
  <pc:docChgLst>
    <pc:chgData name="Michelle Norris - GT TRA" userId="5ef57ab8-3acc-4891-aca5-4a2675c20596" providerId="ADAL" clId="{A11E89D3-1ABB-40CC-A0CC-D120AB6FA614}"/>
    <pc:docChg chg="custSel modSld">
      <pc:chgData name="Michelle Norris - GT TRA" userId="5ef57ab8-3acc-4891-aca5-4a2675c20596" providerId="ADAL" clId="{A11E89D3-1ABB-40CC-A0CC-D120AB6FA614}" dt="2022-11-23T12:12:58.798" v="17" actId="14100"/>
      <pc:docMkLst>
        <pc:docMk/>
      </pc:docMkLst>
      <pc:sldChg chg="addSp delSp modSp mod">
        <pc:chgData name="Michelle Norris - GT TRA" userId="5ef57ab8-3acc-4891-aca5-4a2675c20596" providerId="ADAL" clId="{A11E89D3-1ABB-40CC-A0CC-D120AB6FA614}" dt="2022-11-23T12:12:58.798" v="17" actId="14100"/>
        <pc:sldMkLst>
          <pc:docMk/>
          <pc:sldMk cId="1106717893" sldId="270"/>
        </pc:sldMkLst>
        <pc:picChg chg="del">
          <ac:chgData name="Michelle Norris - GT TRA" userId="5ef57ab8-3acc-4891-aca5-4a2675c20596" providerId="ADAL" clId="{A11E89D3-1ABB-40CC-A0CC-D120AB6FA614}" dt="2022-11-23T12:09:14.046" v="0" actId="478"/>
          <ac:picMkLst>
            <pc:docMk/>
            <pc:sldMk cId="1106717893" sldId="270"/>
            <ac:picMk id="2" creationId="{39FD09DD-2F0E-EA23-06FA-E71C1F3CAF83}"/>
          </ac:picMkLst>
        </pc:picChg>
        <pc:picChg chg="add mod">
          <ac:chgData name="Michelle Norris - GT TRA" userId="5ef57ab8-3acc-4891-aca5-4a2675c20596" providerId="ADAL" clId="{A11E89D3-1ABB-40CC-A0CC-D120AB6FA614}" dt="2022-11-23T12:12:58.798" v="17" actId="14100"/>
          <ac:picMkLst>
            <pc:docMk/>
            <pc:sldMk cId="1106717893" sldId="270"/>
            <ac:picMk id="2" creationId="{865A9482-1FAF-AC46-EC3A-9D7821A89A0C}"/>
          </ac:picMkLst>
        </pc:picChg>
        <pc:picChg chg="del">
          <ac:chgData name="Michelle Norris - GT TRA" userId="5ef57ab8-3acc-4891-aca5-4a2675c20596" providerId="ADAL" clId="{A11E89D3-1ABB-40CC-A0CC-D120AB6FA614}" dt="2022-11-23T12:09:41.996" v="1" actId="478"/>
          <ac:picMkLst>
            <pc:docMk/>
            <pc:sldMk cId="1106717893" sldId="270"/>
            <ac:picMk id="3" creationId="{CCC739A5-AEA3-6AC7-7F2C-C25E7FC358FE}"/>
          </ac:picMkLst>
        </pc:picChg>
        <pc:picChg chg="add mod modCrop">
          <ac:chgData name="Michelle Norris - GT TRA" userId="5ef57ab8-3acc-4891-aca5-4a2675c20596" providerId="ADAL" clId="{A11E89D3-1ABB-40CC-A0CC-D120AB6FA614}" dt="2022-11-23T12:12:54.611" v="16" actId="732"/>
          <ac:picMkLst>
            <pc:docMk/>
            <pc:sldMk cId="1106717893" sldId="270"/>
            <ac:picMk id="3" creationId="{F68EE204-03EE-A54D-9ED9-3790B4E8B47A}"/>
          </ac:picMkLst>
        </pc:picChg>
        <pc:picChg chg="add mod">
          <ac:chgData name="Michelle Norris - GT TRA" userId="5ef57ab8-3acc-4891-aca5-4a2675c20596" providerId="ADAL" clId="{A11E89D3-1ABB-40CC-A0CC-D120AB6FA614}" dt="2022-11-23T12:12:41.733" v="14" actId="14100"/>
          <ac:picMkLst>
            <pc:docMk/>
            <pc:sldMk cId="1106717893" sldId="270"/>
            <ac:picMk id="4" creationId="{5D6DC6F8-D16A-D99E-E8E0-2F8EC149F00E}"/>
          </ac:picMkLst>
        </pc:picChg>
        <pc:picChg chg="del">
          <ac:chgData name="Michelle Norris - GT TRA" userId="5ef57ab8-3acc-4891-aca5-4a2675c20596" providerId="ADAL" clId="{A11E89D3-1ABB-40CC-A0CC-D120AB6FA614}" dt="2022-11-23T12:09:44.065" v="2" actId="478"/>
          <ac:picMkLst>
            <pc:docMk/>
            <pc:sldMk cId="1106717893" sldId="270"/>
            <ac:picMk id="4" creationId="{E01CAD60-2A26-8929-5CBC-6316C09402D1}"/>
          </ac:picMkLst>
        </pc:picChg>
        <pc:picChg chg="add mod">
          <ac:chgData name="Michelle Norris - GT TRA" userId="5ef57ab8-3acc-4891-aca5-4a2675c20596" providerId="ADAL" clId="{A11E89D3-1ABB-40CC-A0CC-D120AB6FA614}" dt="2022-11-23T12:09:57.152" v="6" actId="14100"/>
          <ac:picMkLst>
            <pc:docMk/>
            <pc:sldMk cId="1106717893" sldId="270"/>
            <ac:picMk id="5" creationId="{D1C8D26D-FEE0-80A9-CDA2-DFAB25E2A098}"/>
          </ac:picMkLst>
        </pc:picChg>
      </pc:sldChg>
    </pc:docChg>
  </pc:docChgLst>
  <pc:docChgLst>
    <pc:chgData name="Michelle Norris - GT TRA" userId="5ef57ab8-3acc-4891-aca5-4a2675c20596" providerId="ADAL" clId="{07536D0C-8033-4DFB-8310-BD8A7D6B1468}"/>
    <pc:docChg chg="custSel delSld modSld">
      <pc:chgData name="Michelle Norris - GT TRA" userId="5ef57ab8-3acc-4891-aca5-4a2675c20596" providerId="ADAL" clId="{07536D0C-8033-4DFB-8310-BD8A7D6B1468}" dt="2022-11-22T12:54:43.051" v="40" actId="14100"/>
      <pc:docMkLst>
        <pc:docMk/>
      </pc:docMkLst>
      <pc:sldChg chg="addSp delSp modSp mod">
        <pc:chgData name="Michelle Norris - GT TRA" userId="5ef57ab8-3acc-4891-aca5-4a2675c20596" providerId="ADAL" clId="{07536D0C-8033-4DFB-8310-BD8A7D6B1468}" dt="2022-11-22T12:54:43.051" v="40" actId="14100"/>
        <pc:sldMkLst>
          <pc:docMk/>
          <pc:sldMk cId="1106717893" sldId="270"/>
        </pc:sldMkLst>
        <pc:spChg chg="mod">
          <ac:chgData name="Michelle Norris - GT TRA" userId="5ef57ab8-3acc-4891-aca5-4a2675c20596" providerId="ADAL" clId="{07536D0C-8033-4DFB-8310-BD8A7D6B1468}" dt="2022-11-22T10:04:30.149" v="20" actId="6549"/>
          <ac:spMkLst>
            <pc:docMk/>
            <pc:sldMk cId="1106717893" sldId="270"/>
            <ac:spMk id="27" creationId="{E79E5548-DA1B-7FC8-E90D-FBB8C2A9BAD6}"/>
          </ac:spMkLst>
        </pc:spChg>
        <pc:picChg chg="add mod">
          <ac:chgData name="Michelle Norris - GT TRA" userId="5ef57ab8-3acc-4891-aca5-4a2675c20596" providerId="ADAL" clId="{07536D0C-8033-4DFB-8310-BD8A7D6B1468}" dt="2022-11-22T12:53:44.338" v="32" actId="14100"/>
          <ac:picMkLst>
            <pc:docMk/>
            <pc:sldMk cId="1106717893" sldId="270"/>
            <ac:picMk id="2" creationId="{39FD09DD-2F0E-EA23-06FA-E71C1F3CAF83}"/>
          </ac:picMkLst>
        </pc:picChg>
        <pc:picChg chg="del">
          <ac:chgData name="Michelle Norris - GT TRA" userId="5ef57ab8-3acc-4891-aca5-4a2675c20596" providerId="ADAL" clId="{07536D0C-8033-4DFB-8310-BD8A7D6B1468}" dt="2022-11-22T10:04:35.486" v="22" actId="478"/>
          <ac:picMkLst>
            <pc:docMk/>
            <pc:sldMk cId="1106717893" sldId="270"/>
            <ac:picMk id="2" creationId="{3FC4C120-9C2A-0DF2-7309-4BE12782EAE9}"/>
          </ac:picMkLst>
        </pc:picChg>
        <pc:picChg chg="del">
          <ac:chgData name="Michelle Norris - GT TRA" userId="5ef57ab8-3acc-4891-aca5-4a2675c20596" providerId="ADAL" clId="{07536D0C-8033-4DFB-8310-BD8A7D6B1468}" dt="2022-11-22T10:04:36.745" v="23" actId="478"/>
          <ac:picMkLst>
            <pc:docMk/>
            <pc:sldMk cId="1106717893" sldId="270"/>
            <ac:picMk id="3" creationId="{71D53E43-04EF-2ACE-AC70-652FBF495440}"/>
          </ac:picMkLst>
        </pc:picChg>
        <pc:picChg chg="add mod">
          <ac:chgData name="Michelle Norris - GT TRA" userId="5ef57ab8-3acc-4891-aca5-4a2675c20596" providerId="ADAL" clId="{07536D0C-8033-4DFB-8310-BD8A7D6B1468}" dt="2022-11-22T12:54:18.795" v="36" actId="14100"/>
          <ac:picMkLst>
            <pc:docMk/>
            <pc:sldMk cId="1106717893" sldId="270"/>
            <ac:picMk id="3" creationId="{CCC739A5-AEA3-6AC7-7F2C-C25E7FC358FE}"/>
          </ac:picMkLst>
        </pc:picChg>
        <pc:picChg chg="del">
          <ac:chgData name="Michelle Norris - GT TRA" userId="5ef57ab8-3acc-4891-aca5-4a2675c20596" providerId="ADAL" clId="{07536D0C-8033-4DFB-8310-BD8A7D6B1468}" dt="2022-11-22T10:04:37.900" v="24" actId="478"/>
          <ac:picMkLst>
            <pc:docMk/>
            <pc:sldMk cId="1106717893" sldId="270"/>
            <ac:picMk id="4" creationId="{A30B8B06-9CEA-E90F-358B-7421C46ACD1E}"/>
          </ac:picMkLst>
        </pc:picChg>
        <pc:picChg chg="add mod">
          <ac:chgData name="Michelle Norris - GT TRA" userId="5ef57ab8-3acc-4891-aca5-4a2675c20596" providerId="ADAL" clId="{07536D0C-8033-4DFB-8310-BD8A7D6B1468}" dt="2022-11-22T12:54:43.051" v="40" actId="14100"/>
          <ac:picMkLst>
            <pc:docMk/>
            <pc:sldMk cId="1106717893" sldId="270"/>
            <ac:picMk id="4" creationId="{E01CAD60-2A26-8929-5CBC-6316C09402D1}"/>
          </ac:picMkLst>
        </pc:picChg>
        <pc:picChg chg="del">
          <ac:chgData name="Michelle Norris - GT TRA" userId="5ef57ab8-3acc-4891-aca5-4a2675c20596" providerId="ADAL" clId="{07536D0C-8033-4DFB-8310-BD8A7D6B1468}" dt="2022-11-22T10:04:33.078" v="21" actId="478"/>
          <ac:picMkLst>
            <pc:docMk/>
            <pc:sldMk cId="1106717893" sldId="270"/>
            <ac:picMk id="1026" creationId="{57E562AB-B7B9-1540-D381-A929C7E13B2F}"/>
          </ac:picMkLst>
        </pc:picChg>
      </pc:sldChg>
      <pc:sldChg chg="del">
        <pc:chgData name="Michelle Norris - GT TRA" userId="5ef57ab8-3acc-4891-aca5-4a2675c20596" providerId="ADAL" clId="{07536D0C-8033-4DFB-8310-BD8A7D6B1468}" dt="2022-11-22T10:04:47.864" v="28" actId="47"/>
        <pc:sldMkLst>
          <pc:docMk/>
          <pc:sldMk cId="2968740552" sldId="284"/>
        </pc:sldMkLst>
      </pc:sldChg>
      <pc:sldChg chg="del">
        <pc:chgData name="Michelle Norris - GT TRA" userId="5ef57ab8-3acc-4891-aca5-4a2675c20596" providerId="ADAL" clId="{07536D0C-8033-4DFB-8310-BD8A7D6B1468}" dt="2022-11-22T10:04:46.767" v="27" actId="47"/>
        <pc:sldMkLst>
          <pc:docMk/>
          <pc:sldMk cId="257694815" sldId="285"/>
        </pc:sldMkLst>
      </pc:sldChg>
      <pc:sldChg chg="del">
        <pc:chgData name="Michelle Norris - GT TRA" userId="5ef57ab8-3acc-4891-aca5-4a2675c20596" providerId="ADAL" clId="{07536D0C-8033-4DFB-8310-BD8A7D6B1468}" dt="2022-11-22T10:04:43.532" v="25" actId="47"/>
        <pc:sldMkLst>
          <pc:docMk/>
          <pc:sldMk cId="2974843037" sldId="286"/>
        </pc:sldMkLst>
      </pc:sldChg>
      <pc:sldChg chg="del">
        <pc:chgData name="Michelle Norris - GT TRA" userId="5ef57ab8-3acc-4891-aca5-4a2675c20596" providerId="ADAL" clId="{07536D0C-8033-4DFB-8310-BD8A7D6B1468}" dt="2022-11-22T10:04:45.403" v="26" actId="47"/>
        <pc:sldMkLst>
          <pc:docMk/>
          <pc:sldMk cId="1987256030" sldId="287"/>
        </pc:sldMkLst>
      </pc:sldChg>
      <pc:sldChg chg="del">
        <pc:chgData name="Michelle Norris - GT TRA" userId="5ef57ab8-3acc-4891-aca5-4a2675c20596" providerId="ADAL" clId="{07536D0C-8033-4DFB-8310-BD8A7D6B1468}" dt="2022-11-22T10:04:48.906" v="29" actId="47"/>
        <pc:sldMkLst>
          <pc:docMk/>
          <pc:sldMk cId="263424371" sldId="28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57277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2B07E4-CDF9-4C88-A2F3-04620E58224D}"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311652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3081341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301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1878634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2B07E4-CDF9-4C88-A2F3-04620E58224D}" type="datetimeFigureOut">
              <a:rPr lang="en-US" smtClean="0"/>
              <a:pPr/>
              <a:t>11/28/2022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2157097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2B07E4-CDF9-4C88-A2F3-04620E58224D}" type="datetimeFigureOut">
              <a:rPr lang="en-US" smtClean="0"/>
              <a:pPr/>
              <a:t>11/28/2022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pPr/>
              <a:t>‹#›</a:t>
            </a:fld>
            <a:endParaRPr lang="en-US"/>
          </a:p>
        </p:txBody>
      </p:sp>
    </p:spTree>
    <p:extLst>
      <p:ext uri="{BB962C8B-B14F-4D97-AF65-F5344CB8AC3E}">
        <p14:creationId xmlns:p14="http://schemas.microsoft.com/office/powerpoint/2010/main" val="3248981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07010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2B07E4-CDF9-4C88-A2F3-04620E58224D}"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03002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C2B07E4-CDF9-4C88-A2F3-04620E58224D}"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14354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2B07E4-CDF9-4C88-A2F3-04620E58224D}" type="datetimeFigureOut">
              <a:rPr lang="en-US" smtClean="0"/>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99848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2B07E4-CDF9-4C88-A2F3-04620E58224D}"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82422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2B07E4-CDF9-4C88-A2F3-04620E58224D}" type="datetimeFigureOut">
              <a:rPr lang="en-US" smtClean="0"/>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89001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C2B07E4-CDF9-4C88-A2F3-04620E58224D}" type="datetimeFigureOut">
              <a:rPr lang="en-US" smtClean="0"/>
              <a:t>11/28/2022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44471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C2B07E4-CDF9-4C88-A2F3-04620E58224D}" type="datetimeFigureOut">
              <a:rPr lang="en-US" smtClean="0"/>
              <a:t>11/28/2022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46208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C2B07E4-CDF9-4C88-A2F3-04620E58224D}" type="datetimeFigureOut">
              <a:rPr lang="en-US" smtClean="0"/>
              <a:t>11/28/2022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86336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2B07E4-CDF9-4C88-A2F3-04620E58224D}" type="datetimeFigureOut">
              <a:rPr lang="en-US" smtClean="0"/>
              <a:t>11/28/2022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3388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2B07E4-CDF9-4C88-A2F3-04620E58224D}" type="datetimeFigureOut">
              <a:rPr lang="en-US" smtClean="0"/>
              <a:pPr/>
              <a:t>11/28/2022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3995459028"/>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7.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ur01.safelinks.protection.outlook.com/?url=https%3A%2F%2Fwww.kent.gov.uk%2Froads-and-travel%2Freport-a-problem&amp;data=04%7C01%7Cmichelle.matthews%40kent.gov.uk%7C8f5777e818a747b890eb08d8ccd7d04c%7C3253a20dc7354bfea8b73e6ab37f5f90%7C0%7C0%7C637484574569286803%7CUnknown%7CTWFpbGZsb3d8eyJWIjoiMC4wLjAwMDAiLCJQIjoiV2luMzIiLCJBTiI6Ik1haWwiLCJXVCI6Mn0%3D%7C1000&amp;sdata=bR7Tc4Fnh8uvgyPWLI3h16CQ6xusl6p4d1MSX3agfdw%3D&amp;reserved=0" TargetMode="External"/><Relationship Id="rId13"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C2167F82-BD57-4D9B-BCC3-A4F13118B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1033" name="Freeform 23">
            <a:extLst>
              <a:ext uri="{FF2B5EF4-FFF2-40B4-BE49-F238E27FC236}">
                <a16:creationId xmlns:a16="http://schemas.microsoft.com/office/drawing/2014/main" id="{4CBF4B90-A27B-4E6A-B288-303118BA6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035" name="Rectangle 1034">
            <a:extLst>
              <a:ext uri="{FF2B5EF4-FFF2-40B4-BE49-F238E27FC236}">
                <a16:creationId xmlns:a16="http://schemas.microsoft.com/office/drawing/2014/main" id="{BC77A50A-7946-4C3E-A197-2F4ACE08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TextBox 26">
            <a:extLst>
              <a:ext uri="{FF2B5EF4-FFF2-40B4-BE49-F238E27FC236}">
                <a16:creationId xmlns:a16="http://schemas.microsoft.com/office/drawing/2014/main" id="{E79E5548-DA1B-7FC8-E90D-FBB8C2A9BAD6}"/>
              </a:ext>
            </a:extLst>
          </p:cNvPr>
          <p:cNvSpPr txBox="1"/>
          <p:nvPr/>
        </p:nvSpPr>
        <p:spPr>
          <a:xfrm>
            <a:off x="185499" y="397739"/>
            <a:ext cx="5021720" cy="4195481"/>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sz="4800" cap="all" dirty="0">
                <a:latin typeface="+mj-lt"/>
                <a:ea typeface="+mj-ea"/>
                <a:cs typeface="+mj-cs"/>
              </a:rPr>
              <a:t>Welcome &amp; Introductions </a:t>
            </a:r>
          </a:p>
          <a:p>
            <a:pPr>
              <a:spcBef>
                <a:spcPts val="1000"/>
              </a:spcBef>
              <a:buClr>
                <a:schemeClr val="bg2">
                  <a:lumMod val="40000"/>
                  <a:lumOff val="60000"/>
                </a:schemeClr>
              </a:buClr>
              <a:buSzPct val="80000"/>
            </a:pPr>
            <a:endParaRPr lang="en-US" sz="4800" dirty="0">
              <a:latin typeface="+mj-lt"/>
              <a:ea typeface="+mj-ea"/>
              <a:cs typeface="+mj-cs"/>
            </a:endParaRPr>
          </a:p>
        </p:txBody>
      </p:sp>
      <p:pic>
        <p:nvPicPr>
          <p:cNvPr id="19" name="Picture 18">
            <a:extLst>
              <a:ext uri="{FF2B5EF4-FFF2-40B4-BE49-F238E27FC236}">
                <a16:creationId xmlns:a16="http://schemas.microsoft.com/office/drawing/2014/main" id="{DBA2F6F8-4E3E-5613-6FA1-12873F65ABC5}"/>
              </a:ext>
            </a:extLst>
          </p:cNvPr>
          <p:cNvPicPr>
            <a:picLocks noChangeAspect="1"/>
          </p:cNvPicPr>
          <p:nvPr/>
        </p:nvPicPr>
        <p:blipFill rotWithShape="1">
          <a:blip r:embed="rId3"/>
          <a:srcRect l="3686" r="-3" b="-3"/>
          <a:stretch/>
        </p:blipFill>
        <p:spPr>
          <a:xfrm>
            <a:off x="6173688" y="2747750"/>
            <a:ext cx="2627752" cy="1931278"/>
          </a:xfrm>
          <a:prstGeom prst="rect">
            <a:avLst/>
          </a:prstGeom>
          <a:effectLst/>
        </p:spPr>
      </p:pic>
      <p:pic>
        <p:nvPicPr>
          <p:cNvPr id="21" name="Picture 20">
            <a:extLst>
              <a:ext uri="{FF2B5EF4-FFF2-40B4-BE49-F238E27FC236}">
                <a16:creationId xmlns:a16="http://schemas.microsoft.com/office/drawing/2014/main" id="{B364BA17-4FB6-D1A9-8E03-E79AA0659E1B}"/>
              </a:ext>
            </a:extLst>
          </p:cNvPr>
          <p:cNvPicPr>
            <a:picLocks noChangeAspect="1"/>
          </p:cNvPicPr>
          <p:nvPr/>
        </p:nvPicPr>
        <p:blipFill rotWithShape="1">
          <a:blip r:embed="rId4"/>
          <a:srcRect l="2218" r="7474"/>
          <a:stretch/>
        </p:blipFill>
        <p:spPr>
          <a:xfrm>
            <a:off x="9263076" y="2742711"/>
            <a:ext cx="2627752" cy="1936317"/>
          </a:xfrm>
          <a:prstGeom prst="rect">
            <a:avLst/>
          </a:prstGeom>
          <a:effectLst/>
        </p:spPr>
      </p:pic>
      <p:pic>
        <p:nvPicPr>
          <p:cNvPr id="7" name="Picture 7" descr="A picture containing text, sign&#10;&#10;Description automatically generated">
            <a:extLst>
              <a:ext uri="{FF2B5EF4-FFF2-40B4-BE49-F238E27FC236}">
                <a16:creationId xmlns:a16="http://schemas.microsoft.com/office/drawing/2014/main" id="{3A0E4816-EA63-2E7B-1E7F-64124556987C}"/>
              </a:ext>
            </a:extLst>
          </p:cNvPr>
          <p:cNvPicPr>
            <a:picLocks noChangeAspect="1"/>
          </p:cNvPicPr>
          <p:nvPr/>
        </p:nvPicPr>
        <p:blipFill>
          <a:blip r:embed="rId5"/>
          <a:stretch>
            <a:fillRect/>
          </a:stretch>
        </p:blipFill>
        <p:spPr>
          <a:xfrm>
            <a:off x="9274944" y="4920467"/>
            <a:ext cx="2627752" cy="1682317"/>
          </a:xfrm>
          <a:prstGeom prst="rect">
            <a:avLst/>
          </a:prstGeom>
          <a:effectLst/>
        </p:spPr>
      </p:pic>
      <p:pic>
        <p:nvPicPr>
          <p:cNvPr id="6" name="Picture 5">
            <a:extLst>
              <a:ext uri="{FF2B5EF4-FFF2-40B4-BE49-F238E27FC236}">
                <a16:creationId xmlns:a16="http://schemas.microsoft.com/office/drawing/2014/main" id="{B4235C40-B845-7E6C-A081-FF1DE8CF9CBF}"/>
              </a:ext>
            </a:extLst>
          </p:cNvPr>
          <p:cNvPicPr>
            <a:picLocks noChangeAspect="1"/>
          </p:cNvPicPr>
          <p:nvPr/>
        </p:nvPicPr>
        <p:blipFill>
          <a:blip r:embed="rId6"/>
          <a:stretch>
            <a:fillRect/>
          </a:stretch>
        </p:blipFill>
        <p:spPr>
          <a:xfrm>
            <a:off x="6246795" y="1033265"/>
            <a:ext cx="4906047" cy="1297896"/>
          </a:xfrm>
          <a:prstGeom prst="rect">
            <a:avLst/>
          </a:prstGeom>
        </p:spPr>
      </p:pic>
    </p:spTree>
    <p:extLst>
      <p:ext uri="{BB962C8B-B14F-4D97-AF65-F5344CB8AC3E}">
        <p14:creationId xmlns:p14="http://schemas.microsoft.com/office/powerpoint/2010/main" val="110671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6A3CD2-7AB6-9B55-4562-BBAB13F1A82A}"/>
              </a:ext>
            </a:extLst>
          </p:cNvPr>
          <p:cNvPicPr>
            <a:picLocks noChangeAspect="1"/>
          </p:cNvPicPr>
          <p:nvPr/>
        </p:nvPicPr>
        <p:blipFill>
          <a:blip r:embed="rId2"/>
          <a:stretch>
            <a:fillRect/>
          </a:stretch>
        </p:blipFill>
        <p:spPr>
          <a:xfrm>
            <a:off x="-3" y="315413"/>
            <a:ext cx="3307051" cy="1851949"/>
          </a:xfrm>
          <a:prstGeom prst="rect">
            <a:avLst/>
          </a:prstGeom>
        </p:spPr>
      </p:pic>
      <p:pic>
        <p:nvPicPr>
          <p:cNvPr id="7" name="Picture 6">
            <a:extLst>
              <a:ext uri="{FF2B5EF4-FFF2-40B4-BE49-F238E27FC236}">
                <a16:creationId xmlns:a16="http://schemas.microsoft.com/office/drawing/2014/main" id="{D5A426E2-735B-2467-4162-31DA04D5A7A9}"/>
              </a:ext>
            </a:extLst>
          </p:cNvPr>
          <p:cNvPicPr>
            <a:picLocks noChangeAspect="1"/>
          </p:cNvPicPr>
          <p:nvPr/>
        </p:nvPicPr>
        <p:blipFill>
          <a:blip r:embed="rId3"/>
          <a:stretch>
            <a:fillRect/>
          </a:stretch>
        </p:blipFill>
        <p:spPr>
          <a:xfrm>
            <a:off x="-4" y="2503025"/>
            <a:ext cx="3307051" cy="1851949"/>
          </a:xfrm>
          <a:prstGeom prst="rect">
            <a:avLst/>
          </a:prstGeom>
        </p:spPr>
      </p:pic>
      <p:pic>
        <p:nvPicPr>
          <p:cNvPr id="8" name="Picture 7">
            <a:extLst>
              <a:ext uri="{FF2B5EF4-FFF2-40B4-BE49-F238E27FC236}">
                <a16:creationId xmlns:a16="http://schemas.microsoft.com/office/drawing/2014/main" id="{5AAC9924-206A-8EF4-9007-D9A1E79844F6}"/>
              </a:ext>
            </a:extLst>
          </p:cNvPr>
          <p:cNvPicPr>
            <a:picLocks noChangeAspect="1"/>
          </p:cNvPicPr>
          <p:nvPr/>
        </p:nvPicPr>
        <p:blipFill>
          <a:blip r:embed="rId4"/>
          <a:stretch>
            <a:fillRect/>
          </a:stretch>
        </p:blipFill>
        <p:spPr>
          <a:xfrm>
            <a:off x="-2" y="4690638"/>
            <a:ext cx="3307052" cy="1851949"/>
          </a:xfrm>
          <a:prstGeom prst="rect">
            <a:avLst/>
          </a:prstGeom>
        </p:spPr>
      </p:pic>
      <p:sp>
        <p:nvSpPr>
          <p:cNvPr id="2" name="Title 1">
            <a:extLst>
              <a:ext uri="{FF2B5EF4-FFF2-40B4-BE49-F238E27FC236}">
                <a16:creationId xmlns:a16="http://schemas.microsoft.com/office/drawing/2014/main" id="{B53C3C8C-F9E8-F680-4385-608266813337}"/>
              </a:ext>
            </a:extLst>
          </p:cNvPr>
          <p:cNvSpPr>
            <a:spLocks noGrp="1"/>
          </p:cNvSpPr>
          <p:nvPr>
            <p:ph type="title"/>
          </p:nvPr>
        </p:nvSpPr>
        <p:spPr>
          <a:xfrm>
            <a:off x="3410049" y="150471"/>
            <a:ext cx="8048888" cy="1090916"/>
          </a:xfrm>
        </p:spPr>
        <p:txBody>
          <a:bodyPr/>
          <a:lstStyle/>
          <a:p>
            <a:r>
              <a:rPr lang="en-GB" dirty="0"/>
              <a:t>How are we set up to serve you</a:t>
            </a:r>
            <a:br>
              <a:rPr lang="en-GB" dirty="0"/>
            </a:br>
            <a:endParaRPr lang="en-GB" dirty="0"/>
          </a:p>
        </p:txBody>
      </p:sp>
      <p:pic>
        <p:nvPicPr>
          <p:cNvPr id="10" name="Picture 9">
            <a:extLst>
              <a:ext uri="{FF2B5EF4-FFF2-40B4-BE49-F238E27FC236}">
                <a16:creationId xmlns:a16="http://schemas.microsoft.com/office/drawing/2014/main" id="{348A3DA6-ACC1-20E7-02F8-B50A4AD9D20F}"/>
              </a:ext>
            </a:extLst>
          </p:cNvPr>
          <p:cNvPicPr>
            <a:picLocks noChangeAspect="1"/>
          </p:cNvPicPr>
          <p:nvPr/>
        </p:nvPicPr>
        <p:blipFill rotWithShape="1">
          <a:blip r:embed="rId5"/>
          <a:srcRect l="3822"/>
          <a:stretch/>
        </p:blipFill>
        <p:spPr>
          <a:xfrm>
            <a:off x="3509017" y="695929"/>
            <a:ext cx="8484661" cy="6011600"/>
          </a:xfrm>
          <a:prstGeom prst="rect">
            <a:avLst/>
          </a:prstGeom>
        </p:spPr>
      </p:pic>
    </p:spTree>
    <p:extLst>
      <p:ext uri="{BB962C8B-B14F-4D97-AF65-F5344CB8AC3E}">
        <p14:creationId xmlns:p14="http://schemas.microsoft.com/office/powerpoint/2010/main" val="121520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2000"/>
                <a:satMod val="150000"/>
                <a:lumMod val="15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89F6-1175-4647-E59D-96E4986AED52}"/>
              </a:ext>
            </a:extLst>
          </p:cNvPr>
          <p:cNvSpPr>
            <a:spLocks noGrp="1"/>
          </p:cNvSpPr>
          <p:nvPr>
            <p:ph type="title"/>
          </p:nvPr>
        </p:nvSpPr>
        <p:spPr>
          <a:xfrm>
            <a:off x="8057397" y="1113282"/>
            <a:ext cx="3489569" cy="2396681"/>
          </a:xfrm>
        </p:spPr>
        <p:txBody>
          <a:bodyPr vert="horz" lIns="91440" tIns="45720" rIns="91440" bIns="45720" rtlCol="0" anchor="b">
            <a:normAutofit/>
          </a:bodyPr>
          <a:lstStyle/>
          <a:p>
            <a:r>
              <a:rPr lang="en-US" sz="4400"/>
              <a:t>Need to get in touch</a:t>
            </a:r>
          </a:p>
        </p:txBody>
      </p:sp>
      <p:sp>
        <p:nvSpPr>
          <p:cNvPr id="3" name="Text Placeholder 2">
            <a:extLst>
              <a:ext uri="{FF2B5EF4-FFF2-40B4-BE49-F238E27FC236}">
                <a16:creationId xmlns:a16="http://schemas.microsoft.com/office/drawing/2014/main" id="{C56CD909-450E-CAAD-5025-435D068FC6DF}"/>
              </a:ext>
            </a:extLst>
          </p:cNvPr>
          <p:cNvSpPr>
            <a:spLocks noGrp="1"/>
          </p:cNvSpPr>
          <p:nvPr>
            <p:ph type="body" sz="half" idx="2"/>
          </p:nvPr>
        </p:nvSpPr>
        <p:spPr>
          <a:xfrm>
            <a:off x="8046666" y="3602038"/>
            <a:ext cx="3500301" cy="2052720"/>
          </a:xfrm>
        </p:spPr>
        <p:txBody>
          <a:bodyPr vert="horz" lIns="91440" tIns="45720" rIns="91440" bIns="45720" rtlCol="0">
            <a:normAutofit/>
          </a:bodyPr>
          <a:lstStyle/>
          <a:p>
            <a:r>
              <a:rPr lang="en-US" cap="all" dirty="0">
                <a:solidFill>
                  <a:schemeClr val="accent2"/>
                </a:solidFill>
              </a:rPr>
              <a:t>Your WEST KENT community &amp; engagement team are here FOR YOU</a:t>
            </a:r>
          </a:p>
        </p:txBody>
      </p:sp>
      <p:pic>
        <p:nvPicPr>
          <p:cNvPr id="10" name="Picture 9">
            <a:extLst>
              <a:ext uri="{FF2B5EF4-FFF2-40B4-BE49-F238E27FC236}">
                <a16:creationId xmlns:a16="http://schemas.microsoft.com/office/drawing/2014/main" id="{D7A1FC81-6997-BE59-E487-6445EF7C7E1A}"/>
              </a:ext>
            </a:extLst>
          </p:cNvPr>
          <p:cNvPicPr>
            <a:picLocks noChangeAspect="1"/>
          </p:cNvPicPr>
          <p:nvPr/>
        </p:nvPicPr>
        <p:blipFill rotWithShape="1">
          <a:blip r:embed="rId3"/>
          <a:srcRect r="-1" b="2556"/>
          <a:stretch/>
        </p:blipFill>
        <p:spPr>
          <a:xfrm>
            <a:off x="1118988" y="1129790"/>
            <a:ext cx="2974328" cy="4590930"/>
          </a:xfrm>
          <a:prstGeom prst="rect">
            <a:avLst/>
          </a:prstGeom>
        </p:spPr>
      </p:pic>
      <p:pic>
        <p:nvPicPr>
          <p:cNvPr id="18" name="Picture 17">
            <a:extLst>
              <a:ext uri="{FF2B5EF4-FFF2-40B4-BE49-F238E27FC236}">
                <a16:creationId xmlns:a16="http://schemas.microsoft.com/office/drawing/2014/main" id="{2B1BDE10-445F-A933-6345-B00344813321}"/>
              </a:ext>
            </a:extLst>
          </p:cNvPr>
          <p:cNvPicPr>
            <a:picLocks noChangeAspect="1"/>
          </p:cNvPicPr>
          <p:nvPr/>
        </p:nvPicPr>
        <p:blipFill rotWithShape="1">
          <a:blip r:embed="rId4"/>
          <a:srcRect t="18803" r="3" b="22180"/>
          <a:stretch/>
        </p:blipFill>
        <p:spPr>
          <a:xfrm>
            <a:off x="4257042" y="1129788"/>
            <a:ext cx="2974328" cy="2215032"/>
          </a:xfrm>
          <a:prstGeom prst="rect">
            <a:avLst/>
          </a:prstGeom>
        </p:spPr>
      </p:pic>
      <p:pic>
        <p:nvPicPr>
          <p:cNvPr id="6" name="Picture 5" descr="A person wearing a hat&#10;&#10;Description automatically generated with low confidence">
            <a:extLst>
              <a:ext uri="{FF2B5EF4-FFF2-40B4-BE49-F238E27FC236}">
                <a16:creationId xmlns:a16="http://schemas.microsoft.com/office/drawing/2014/main" id="{2B1AC751-92D1-00F2-C109-E1D11A496C98}"/>
              </a:ext>
            </a:extLst>
          </p:cNvPr>
          <p:cNvPicPr>
            <a:picLocks noChangeAspect="1"/>
          </p:cNvPicPr>
          <p:nvPr/>
        </p:nvPicPr>
        <p:blipFill rotWithShape="1">
          <a:blip r:embed="rId5">
            <a:extLst>
              <a:ext uri="{28A0092B-C50C-407E-A947-70E740481C1C}">
                <a14:useLocalDpi xmlns:a14="http://schemas.microsoft.com/office/drawing/2010/main" val="0"/>
              </a:ext>
            </a:extLst>
          </a:blip>
          <a:srcRect t="27913" r="2" b="8415"/>
          <a:stretch/>
        </p:blipFill>
        <p:spPr>
          <a:xfrm>
            <a:off x="4257042" y="3505686"/>
            <a:ext cx="2974328" cy="2215032"/>
          </a:xfrm>
          <a:prstGeom prst="rect">
            <a:avLst/>
          </a:prstGeom>
        </p:spPr>
      </p:pic>
    </p:spTree>
    <p:extLst>
      <p:ext uri="{BB962C8B-B14F-4D97-AF65-F5344CB8AC3E}">
        <p14:creationId xmlns:p14="http://schemas.microsoft.com/office/powerpoint/2010/main" val="412199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CC8D252-8044-458D-A776-6A5833FEFD2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4" name="Picture 23">
            <a:extLst>
              <a:ext uri="{FF2B5EF4-FFF2-40B4-BE49-F238E27FC236}">
                <a16:creationId xmlns:a16="http://schemas.microsoft.com/office/drawing/2014/main" id="{E884AA69-7728-499C-8FA7-A3FCA738EB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6" name="Oval 25">
            <a:extLst>
              <a:ext uri="{FF2B5EF4-FFF2-40B4-BE49-F238E27FC236}">
                <a16:creationId xmlns:a16="http://schemas.microsoft.com/office/drawing/2014/main" id="{79760FB8-CC91-426C-9EF3-A58786866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8" name="Picture 27">
            <a:extLst>
              <a:ext uri="{FF2B5EF4-FFF2-40B4-BE49-F238E27FC236}">
                <a16:creationId xmlns:a16="http://schemas.microsoft.com/office/drawing/2014/main" id="{CE274F2C-FBD9-4A60-B6A0-FB7532F599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0" name="Picture 29">
            <a:extLst>
              <a:ext uri="{FF2B5EF4-FFF2-40B4-BE49-F238E27FC236}">
                <a16:creationId xmlns:a16="http://schemas.microsoft.com/office/drawing/2014/main" id="{D543DFE3-F007-48D9-A223-F7351802D4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2" name="Rectangle 31">
            <a:extLst>
              <a:ext uri="{FF2B5EF4-FFF2-40B4-BE49-F238E27FC236}">
                <a16:creationId xmlns:a16="http://schemas.microsoft.com/office/drawing/2014/main" id="{09E7EBD1-9868-4F2F-B4FF-A89B93CFB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B77F70CF-51B7-4A07-A16B-70DFA4942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98594B0-DC7B-4BAF-B0F2-8557CBDE6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4661461" cy="5897880"/>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7A76E6C-02DD-4FDA-9F96-21BD3F4E4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341" y="480060"/>
            <a:ext cx="4661460" cy="5897880"/>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524F860-3859-DA4B-5FB7-A3ED81BCA482}"/>
              </a:ext>
            </a:extLst>
          </p:cNvPr>
          <p:cNvPicPr>
            <a:picLocks noChangeAspect="1"/>
          </p:cNvPicPr>
          <p:nvPr/>
        </p:nvPicPr>
        <p:blipFill rotWithShape="1">
          <a:blip r:embed="rId7"/>
          <a:srcRect l="31295" r="24657"/>
          <a:stretch/>
        </p:blipFill>
        <p:spPr>
          <a:xfrm>
            <a:off x="6035269" y="1621467"/>
            <a:ext cx="3757626" cy="4265379"/>
          </a:xfrm>
          <a:prstGeom prst="rect">
            <a:avLst/>
          </a:prstGeom>
        </p:spPr>
      </p:pic>
      <p:sp>
        <p:nvSpPr>
          <p:cNvPr id="40" name="Rectangle 39">
            <a:extLst>
              <a:ext uri="{FF2B5EF4-FFF2-40B4-BE49-F238E27FC236}">
                <a16:creationId xmlns:a16="http://schemas.microsoft.com/office/drawing/2014/main" id="{D4D9AAD4-B929-4AE3-A27C-651AF2069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095B631D-B975-E873-5B07-909BD89A3200}"/>
              </a:ext>
            </a:extLst>
          </p:cNvPr>
          <p:cNvPicPr>
            <a:picLocks noChangeAspect="1"/>
          </p:cNvPicPr>
          <p:nvPr/>
        </p:nvPicPr>
        <p:blipFill>
          <a:blip r:embed="rId8"/>
          <a:stretch>
            <a:fillRect/>
          </a:stretch>
        </p:blipFill>
        <p:spPr>
          <a:xfrm>
            <a:off x="477012" y="726051"/>
            <a:ext cx="5715444" cy="4229429"/>
          </a:xfrm>
          <a:prstGeom prst="rect">
            <a:avLst/>
          </a:prstGeom>
        </p:spPr>
      </p:pic>
    </p:spTree>
    <p:extLst>
      <p:ext uri="{BB962C8B-B14F-4D97-AF65-F5344CB8AC3E}">
        <p14:creationId xmlns:p14="http://schemas.microsoft.com/office/powerpoint/2010/main" val="370538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F30C15-9987-1E48-5A94-18AB18EC9BE6}"/>
              </a:ext>
            </a:extLst>
          </p:cNvPr>
          <p:cNvSpPr>
            <a:spLocks noGrp="1"/>
          </p:cNvSpPr>
          <p:nvPr>
            <p:ph type="title"/>
          </p:nvPr>
        </p:nvSpPr>
        <p:spPr>
          <a:xfrm>
            <a:off x="648931" y="629266"/>
            <a:ext cx="4166510" cy="1622321"/>
          </a:xfrm>
        </p:spPr>
        <p:txBody>
          <a:bodyPr>
            <a:normAutofit/>
          </a:bodyPr>
          <a:lstStyle/>
          <a:p>
            <a:pPr>
              <a:lnSpc>
                <a:spcPct val="90000"/>
              </a:lnSpc>
            </a:pPr>
            <a:r>
              <a:rPr lang="en-GB" sz="3600">
                <a:solidFill>
                  <a:srgbClr val="EBEBEB"/>
                </a:solidFill>
              </a:rPr>
              <a:t>Financial Constraints for us all</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3">
            <a:extLst>
              <a:ext uri="{FF2B5EF4-FFF2-40B4-BE49-F238E27FC236}">
                <a16:creationId xmlns:a16="http://schemas.microsoft.com/office/drawing/2014/main" id="{E8737891-4A99-95AF-0BC5-DA83DC0AACF9}"/>
              </a:ext>
            </a:extLst>
          </p:cNvPr>
          <p:cNvPicPr>
            <a:picLocks noChangeAspect="1"/>
          </p:cNvPicPr>
          <p:nvPr/>
        </p:nvPicPr>
        <p:blipFill rotWithShape="1">
          <a:blip r:embed="rId2"/>
          <a:srcRect r="-1" b="1757"/>
          <a:stretch/>
        </p:blipFill>
        <p:spPr>
          <a:xfrm>
            <a:off x="6093180" y="1647551"/>
            <a:ext cx="5449889" cy="3562897"/>
          </a:xfrm>
          <a:prstGeom prst="rect">
            <a:avLst/>
          </a:prstGeom>
          <a:effec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F141444-78A6-253A-77BB-F96B751559A3}"/>
              </a:ext>
            </a:extLst>
          </p:cNvPr>
          <p:cNvSpPr>
            <a:spLocks noGrp="1"/>
          </p:cNvSpPr>
          <p:nvPr>
            <p:ph idx="1"/>
          </p:nvPr>
        </p:nvSpPr>
        <p:spPr>
          <a:xfrm>
            <a:off x="648931" y="2438400"/>
            <a:ext cx="4166509" cy="3785419"/>
          </a:xfrm>
        </p:spPr>
        <p:txBody>
          <a:bodyPr>
            <a:normAutofit/>
          </a:bodyPr>
          <a:lstStyle/>
          <a:p>
            <a:pPr marL="0" indent="0">
              <a:lnSpc>
                <a:spcPct val="90000"/>
              </a:lnSpc>
              <a:buNone/>
            </a:pPr>
            <a:r>
              <a:rPr lang="en-GB">
                <a:solidFill>
                  <a:srgbClr val="EBEBEB"/>
                </a:solidFill>
              </a:rPr>
              <a:t>We have limited budget to deliver items on HIP’s  just £60,000 per Anum; so we need to use this conservatively across the 6 districts in West Kent.</a:t>
            </a:r>
          </a:p>
          <a:p>
            <a:pPr marL="0" indent="0">
              <a:lnSpc>
                <a:spcPct val="90000"/>
              </a:lnSpc>
              <a:buNone/>
            </a:pPr>
            <a:r>
              <a:rPr lang="en-GB">
                <a:solidFill>
                  <a:srgbClr val="EBEBEB"/>
                </a:solidFill>
              </a:rPr>
              <a:t>We won’t be able to pay for works in every parish every year, even on very small schemes. But we can always offer advice and we can assist you if you can fund works should you choose to. </a:t>
            </a:r>
          </a:p>
          <a:p>
            <a:pPr marL="0" indent="0">
              <a:lnSpc>
                <a:spcPct val="90000"/>
              </a:lnSpc>
              <a:buNone/>
            </a:pPr>
            <a:endParaRPr lang="en-GB">
              <a:solidFill>
                <a:srgbClr val="EBEBEB"/>
              </a:solidFill>
            </a:endParaRPr>
          </a:p>
          <a:p>
            <a:pPr>
              <a:lnSpc>
                <a:spcPct val="90000"/>
              </a:lnSpc>
            </a:pPr>
            <a:endParaRPr lang="en-GB">
              <a:solidFill>
                <a:srgbClr val="EBEBEB"/>
              </a:solidFill>
            </a:endParaRPr>
          </a:p>
        </p:txBody>
      </p:sp>
    </p:spTree>
    <p:extLst>
      <p:ext uri="{BB962C8B-B14F-4D97-AF65-F5344CB8AC3E}">
        <p14:creationId xmlns:p14="http://schemas.microsoft.com/office/powerpoint/2010/main" val="46535419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D3AD1DD-60C4-AF71-13AE-86619FD3FCE4}"/>
              </a:ext>
            </a:extLst>
          </p:cNvPr>
          <p:cNvPicPr>
            <a:picLocks noGrp="1" noChangeAspect="1"/>
          </p:cNvPicPr>
          <p:nvPr>
            <p:ph idx="1"/>
          </p:nvPr>
        </p:nvPicPr>
        <p:blipFill>
          <a:blip r:embed="rId2"/>
          <a:stretch>
            <a:fillRect/>
          </a:stretch>
        </p:blipFill>
        <p:spPr>
          <a:xfrm>
            <a:off x="870746" y="357366"/>
            <a:ext cx="10127211" cy="6014639"/>
          </a:xfrm>
        </p:spPr>
      </p:pic>
      <p:pic>
        <p:nvPicPr>
          <p:cNvPr id="5" name="Picture 4">
            <a:extLst>
              <a:ext uri="{FF2B5EF4-FFF2-40B4-BE49-F238E27FC236}">
                <a16:creationId xmlns:a16="http://schemas.microsoft.com/office/drawing/2014/main" id="{999A7A92-60D6-9ADA-CC54-23692A6662AB}"/>
              </a:ext>
            </a:extLst>
          </p:cNvPr>
          <p:cNvPicPr>
            <a:picLocks noChangeAspect="1"/>
          </p:cNvPicPr>
          <p:nvPr/>
        </p:nvPicPr>
        <p:blipFill>
          <a:blip r:embed="rId3"/>
          <a:stretch>
            <a:fillRect/>
          </a:stretch>
        </p:blipFill>
        <p:spPr>
          <a:xfrm>
            <a:off x="608994" y="5596523"/>
            <a:ext cx="4622763" cy="904111"/>
          </a:xfrm>
          <a:prstGeom prst="rect">
            <a:avLst/>
          </a:prstGeom>
        </p:spPr>
      </p:pic>
      <p:sp>
        <p:nvSpPr>
          <p:cNvPr id="4" name="Flowchart: Sequential Access Storage 3">
            <a:extLst>
              <a:ext uri="{FF2B5EF4-FFF2-40B4-BE49-F238E27FC236}">
                <a16:creationId xmlns:a16="http://schemas.microsoft.com/office/drawing/2014/main" id="{270B1422-560A-31A5-0330-5D5A4A0B7C8D}"/>
              </a:ext>
            </a:extLst>
          </p:cNvPr>
          <p:cNvSpPr/>
          <p:nvPr/>
        </p:nvSpPr>
        <p:spPr>
          <a:xfrm flipH="1">
            <a:off x="10152584" y="2020187"/>
            <a:ext cx="1894104" cy="1765003"/>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Guidance Note coming soon</a:t>
            </a:r>
          </a:p>
        </p:txBody>
      </p:sp>
    </p:spTree>
    <p:extLst>
      <p:ext uri="{BB962C8B-B14F-4D97-AF65-F5344CB8AC3E}">
        <p14:creationId xmlns:p14="http://schemas.microsoft.com/office/powerpoint/2010/main" val="318862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CEAB73D-588B-C3B2-DD78-560AFC96291E}"/>
              </a:ext>
            </a:extLst>
          </p:cNvPr>
          <p:cNvPicPr>
            <a:picLocks noChangeAspect="1"/>
          </p:cNvPicPr>
          <p:nvPr/>
        </p:nvPicPr>
        <p:blipFill rotWithShape="1">
          <a:blip r:embed="rId2"/>
          <a:srcRect l="9653" t="18351" r="24366" b="22271"/>
          <a:stretch/>
        </p:blipFill>
        <p:spPr>
          <a:xfrm>
            <a:off x="8462979" y="0"/>
            <a:ext cx="1219217" cy="1464868"/>
          </a:xfrm>
          <a:prstGeom prst="rect">
            <a:avLst/>
          </a:prstGeom>
        </p:spPr>
      </p:pic>
      <p:pic>
        <p:nvPicPr>
          <p:cNvPr id="20" name="Picture 19">
            <a:extLst>
              <a:ext uri="{FF2B5EF4-FFF2-40B4-BE49-F238E27FC236}">
                <a16:creationId xmlns:a16="http://schemas.microsoft.com/office/drawing/2014/main" id="{9C3E2D32-DF31-9D95-C76D-3C4536DEE1D3}"/>
              </a:ext>
            </a:extLst>
          </p:cNvPr>
          <p:cNvPicPr>
            <a:picLocks noChangeAspect="1"/>
          </p:cNvPicPr>
          <p:nvPr/>
        </p:nvPicPr>
        <p:blipFill>
          <a:blip r:embed="rId3"/>
          <a:stretch>
            <a:fillRect/>
          </a:stretch>
        </p:blipFill>
        <p:spPr>
          <a:xfrm flipH="1">
            <a:off x="7594627" y="2511681"/>
            <a:ext cx="2049537" cy="2049537"/>
          </a:xfrm>
          <a:prstGeom prst="rect">
            <a:avLst/>
          </a:prstGeom>
        </p:spPr>
      </p:pic>
      <p:pic>
        <p:nvPicPr>
          <p:cNvPr id="19" name="Picture 18">
            <a:extLst>
              <a:ext uri="{FF2B5EF4-FFF2-40B4-BE49-F238E27FC236}">
                <a16:creationId xmlns:a16="http://schemas.microsoft.com/office/drawing/2014/main" id="{5B2D564F-81E4-4C00-C852-64EF7E046B8C}"/>
              </a:ext>
            </a:extLst>
          </p:cNvPr>
          <p:cNvPicPr>
            <a:picLocks noChangeAspect="1"/>
          </p:cNvPicPr>
          <p:nvPr/>
        </p:nvPicPr>
        <p:blipFill>
          <a:blip r:embed="rId4"/>
          <a:stretch>
            <a:fillRect/>
          </a:stretch>
        </p:blipFill>
        <p:spPr>
          <a:xfrm>
            <a:off x="9247178" y="3084863"/>
            <a:ext cx="2259698" cy="1699222"/>
          </a:xfrm>
          <a:prstGeom prst="rect">
            <a:avLst/>
          </a:prstGeom>
        </p:spPr>
      </p:pic>
      <p:pic>
        <p:nvPicPr>
          <p:cNvPr id="15" name="Picture 14">
            <a:extLst>
              <a:ext uri="{FF2B5EF4-FFF2-40B4-BE49-F238E27FC236}">
                <a16:creationId xmlns:a16="http://schemas.microsoft.com/office/drawing/2014/main" id="{9904834C-FAC0-1189-CA1A-36103A65220A}"/>
              </a:ext>
            </a:extLst>
          </p:cNvPr>
          <p:cNvPicPr>
            <a:picLocks noChangeAspect="1"/>
          </p:cNvPicPr>
          <p:nvPr/>
        </p:nvPicPr>
        <p:blipFill rotWithShape="1">
          <a:blip r:embed="rId5"/>
          <a:srcRect l="27694"/>
          <a:stretch/>
        </p:blipFill>
        <p:spPr>
          <a:xfrm>
            <a:off x="9572263" y="4666694"/>
            <a:ext cx="2640731" cy="2191306"/>
          </a:xfrm>
          <a:prstGeom prst="rect">
            <a:avLst/>
          </a:prstGeom>
        </p:spPr>
      </p:pic>
      <p:pic>
        <p:nvPicPr>
          <p:cNvPr id="14" name="Picture 13">
            <a:extLst>
              <a:ext uri="{FF2B5EF4-FFF2-40B4-BE49-F238E27FC236}">
                <a16:creationId xmlns:a16="http://schemas.microsoft.com/office/drawing/2014/main" id="{0850E145-F3B8-6BDB-710F-0FFDFDF85C34}"/>
              </a:ext>
            </a:extLst>
          </p:cNvPr>
          <p:cNvPicPr>
            <a:picLocks noChangeAspect="1"/>
          </p:cNvPicPr>
          <p:nvPr/>
        </p:nvPicPr>
        <p:blipFill>
          <a:blip r:embed="rId6"/>
          <a:stretch>
            <a:fillRect/>
          </a:stretch>
        </p:blipFill>
        <p:spPr>
          <a:xfrm>
            <a:off x="10361329" y="1764429"/>
            <a:ext cx="1826579" cy="1368171"/>
          </a:xfrm>
          <a:prstGeom prst="rect">
            <a:avLst/>
          </a:prstGeom>
        </p:spPr>
      </p:pic>
      <p:pic>
        <p:nvPicPr>
          <p:cNvPr id="16" name="Picture 15">
            <a:extLst>
              <a:ext uri="{FF2B5EF4-FFF2-40B4-BE49-F238E27FC236}">
                <a16:creationId xmlns:a16="http://schemas.microsoft.com/office/drawing/2014/main" id="{B61297B2-BB53-0A24-6357-CB044D6E70A0}"/>
              </a:ext>
            </a:extLst>
          </p:cNvPr>
          <p:cNvPicPr>
            <a:picLocks noChangeAspect="1"/>
          </p:cNvPicPr>
          <p:nvPr/>
        </p:nvPicPr>
        <p:blipFill rotWithShape="1">
          <a:blip r:embed="rId7"/>
          <a:srcRect l="16145" r="18605"/>
          <a:stretch/>
        </p:blipFill>
        <p:spPr>
          <a:xfrm>
            <a:off x="10938689" y="-1828"/>
            <a:ext cx="1249219" cy="1905000"/>
          </a:xfrm>
          <a:prstGeom prst="rect">
            <a:avLst/>
          </a:prstGeom>
        </p:spPr>
      </p:pic>
      <p:sp>
        <p:nvSpPr>
          <p:cNvPr id="2" name="Title 1">
            <a:extLst>
              <a:ext uri="{FF2B5EF4-FFF2-40B4-BE49-F238E27FC236}">
                <a16:creationId xmlns:a16="http://schemas.microsoft.com/office/drawing/2014/main" id="{3452CA79-F02A-4BEE-ADE3-A5B61ED54A88}"/>
              </a:ext>
            </a:extLst>
          </p:cNvPr>
          <p:cNvSpPr>
            <a:spLocks noGrp="1"/>
          </p:cNvSpPr>
          <p:nvPr>
            <p:ph type="ctrTitle"/>
          </p:nvPr>
        </p:nvSpPr>
        <p:spPr>
          <a:xfrm>
            <a:off x="461465" y="4477732"/>
            <a:ext cx="7128482" cy="2260598"/>
          </a:xfrm>
        </p:spPr>
        <p:txBody>
          <a:bodyPr>
            <a:noAutofit/>
          </a:bodyPr>
          <a:lstStyle/>
          <a:p>
            <a:pPr algn="l"/>
            <a:r>
              <a:rPr lang="en-GB" sz="2000" dirty="0">
                <a:ea typeface="Calibri" panose="020F0502020204030204" pitchFamily="34" charset="0"/>
              </a:rPr>
              <a:t>M</a:t>
            </a:r>
            <a:r>
              <a:rPr lang="en-GB" sz="2000" cap="none" dirty="0">
                <a:effectLst/>
                <a:ea typeface="Calibri" panose="020F0502020204030204" pitchFamily="34" charset="0"/>
              </a:rPr>
              <a:t>aintenance issues should NOT </a:t>
            </a:r>
            <a:br>
              <a:rPr lang="en-GB" sz="2000" cap="none" dirty="0">
                <a:effectLst/>
                <a:ea typeface="Calibri" panose="020F0502020204030204" pitchFamily="34" charset="0"/>
              </a:rPr>
            </a:br>
            <a:r>
              <a:rPr lang="en-GB" sz="2000" cap="none" dirty="0">
                <a:effectLst/>
                <a:ea typeface="Calibri" panose="020F0502020204030204" pitchFamily="34" charset="0"/>
              </a:rPr>
              <a:t>be included on your Highway Improvement Plan.</a:t>
            </a:r>
            <a:br>
              <a:rPr lang="en-GB" sz="2000" cap="none" dirty="0">
                <a:effectLst/>
                <a:ea typeface="Calibri" panose="020F0502020204030204" pitchFamily="34" charset="0"/>
              </a:rPr>
            </a:br>
            <a:br>
              <a:rPr lang="en-GB" sz="2000" cap="none" dirty="0">
                <a:effectLst/>
                <a:ea typeface="Calibri" panose="020F0502020204030204" pitchFamily="34" charset="0"/>
              </a:rPr>
            </a:br>
            <a:r>
              <a:rPr lang="en-GB" sz="2000" cap="none" dirty="0">
                <a:effectLst/>
                <a:ea typeface="Calibri" panose="020F0502020204030204" pitchFamily="34" charset="0"/>
              </a:rPr>
              <a:t>Please r</a:t>
            </a:r>
            <a:r>
              <a:rPr lang="en-GB" sz="2000" cap="none" dirty="0">
                <a:ea typeface="Calibri" panose="020F0502020204030204" pitchFamily="34" charset="0"/>
              </a:rPr>
              <a:t>e</a:t>
            </a:r>
            <a:r>
              <a:rPr lang="en-GB" sz="2000" cap="none" dirty="0">
                <a:effectLst/>
                <a:ea typeface="Calibri" panose="020F0502020204030204" pitchFamily="34" charset="0"/>
              </a:rPr>
              <a:t>port maintenance issues via the contact centre (03000 418181) or online via the following link </a:t>
            </a:r>
            <a:r>
              <a:rPr lang="en-GB" sz="2000" u="sng" cap="none" dirty="0">
                <a:effectLst/>
                <a:ea typeface="Calibri" panose="020F0502020204030204" pitchFamily="34" charset="0"/>
                <a:hlinkClick r:id="rId8">
                  <a:extLst>
                    <a:ext uri="{A12FA001-AC4F-418D-AE19-62706E023703}">
                      <ahyp:hlinkClr xmlns:ahyp="http://schemas.microsoft.com/office/drawing/2018/hyperlinkcolor" val="tx"/>
                    </a:ext>
                  </a:extLst>
                </a:hlinkClick>
              </a:rPr>
              <a:t>www.Kent.Gov.Uk/roads-and-travel/report-a-problem</a:t>
            </a:r>
            <a:r>
              <a:rPr lang="en-GB" sz="2000" cap="none" dirty="0">
                <a:effectLst/>
                <a:ea typeface="Calibri" panose="020F0502020204030204" pitchFamily="34" charset="0"/>
              </a:rPr>
              <a:t> and not via emails as it may not reach the correct team/person. </a:t>
            </a:r>
            <a:br>
              <a:rPr lang="en-GB" sz="2000" cap="none" dirty="0">
                <a:effectLst/>
                <a:ea typeface="Calibri" panose="020F0502020204030204" pitchFamily="34" charset="0"/>
              </a:rPr>
            </a:br>
            <a:br>
              <a:rPr lang="en-GB" sz="2000" dirty="0">
                <a:ea typeface="Calibri" panose="020F0502020204030204" pitchFamily="34" charset="0"/>
              </a:rPr>
            </a:br>
            <a:r>
              <a:rPr lang="en-GB" sz="2000" dirty="0">
                <a:ea typeface="Calibri" panose="020F0502020204030204" pitchFamily="34" charset="0"/>
              </a:rPr>
              <a:t>You need to contact:</a:t>
            </a:r>
            <a:br>
              <a:rPr lang="en-GB" sz="2000" dirty="0">
                <a:ea typeface="Calibri" panose="020F0502020204030204" pitchFamily="34" charset="0"/>
              </a:rPr>
            </a:br>
            <a:r>
              <a:rPr lang="en-GB" sz="2000" dirty="0">
                <a:ea typeface="Calibri" panose="020F0502020204030204" pitchFamily="34" charset="0"/>
              </a:rPr>
              <a:t>Your District/Borough Council for bus shelters, fly tipping, litter, parking or street cleaning</a:t>
            </a:r>
            <a:br>
              <a:rPr lang="en-GB" sz="2000" dirty="0">
                <a:ea typeface="Calibri" panose="020F0502020204030204" pitchFamily="34" charset="0"/>
              </a:rPr>
            </a:br>
            <a:br>
              <a:rPr lang="en-GB" sz="2000" dirty="0">
                <a:ea typeface="Calibri" panose="020F0502020204030204" pitchFamily="34" charset="0"/>
              </a:rPr>
            </a:br>
            <a:r>
              <a:rPr lang="en-GB" sz="2000" dirty="0">
                <a:ea typeface="Calibri" panose="020F0502020204030204" pitchFamily="34" charset="0"/>
              </a:rPr>
              <a:t>National Highways (formerly Highways England) for motorways and major A road problems on 0300 123 5000</a:t>
            </a:r>
            <a:br>
              <a:rPr lang="en-GB" sz="2400" dirty="0">
                <a:solidFill>
                  <a:schemeClr val="bg1"/>
                </a:solidFill>
                <a:effectLst/>
                <a:latin typeface="Calibri" panose="020F0502020204030204" pitchFamily="34" charset="0"/>
                <a:ea typeface="Calibri" panose="020F0502020204030204" pitchFamily="34" charset="0"/>
              </a:rPr>
            </a:br>
            <a:endParaRPr lang="en-GB" sz="2400" dirty="0">
              <a:solidFill>
                <a:schemeClr val="bg1"/>
              </a:solidFill>
            </a:endParaRPr>
          </a:p>
        </p:txBody>
      </p:sp>
      <p:pic>
        <p:nvPicPr>
          <p:cNvPr id="4" name="Picture 3">
            <a:extLst>
              <a:ext uri="{FF2B5EF4-FFF2-40B4-BE49-F238E27FC236}">
                <a16:creationId xmlns:a16="http://schemas.microsoft.com/office/drawing/2014/main" id="{90085F11-BD3A-4349-83B7-7CF5FDB27028}"/>
              </a:ext>
            </a:extLst>
          </p:cNvPr>
          <p:cNvPicPr>
            <a:picLocks noChangeAspect="1"/>
          </p:cNvPicPr>
          <p:nvPr/>
        </p:nvPicPr>
        <p:blipFill rotWithShape="1">
          <a:blip r:embed="rId9"/>
          <a:srcRect l="15105" r="18350"/>
          <a:stretch/>
        </p:blipFill>
        <p:spPr>
          <a:xfrm>
            <a:off x="9300428" y="1187411"/>
            <a:ext cx="1955273" cy="1955273"/>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3" name="Picture 2">
            <a:extLst>
              <a:ext uri="{FF2B5EF4-FFF2-40B4-BE49-F238E27FC236}">
                <a16:creationId xmlns:a16="http://schemas.microsoft.com/office/drawing/2014/main" id="{E1E38068-D88A-0CD5-6485-49DD845409E4}"/>
              </a:ext>
            </a:extLst>
          </p:cNvPr>
          <p:cNvPicPr>
            <a:picLocks noChangeAspect="1"/>
          </p:cNvPicPr>
          <p:nvPr/>
        </p:nvPicPr>
        <p:blipFill>
          <a:blip r:embed="rId10"/>
          <a:stretch>
            <a:fillRect/>
          </a:stretch>
        </p:blipFill>
        <p:spPr>
          <a:xfrm>
            <a:off x="9400452" y="0"/>
            <a:ext cx="1955273" cy="1667733"/>
          </a:xfrm>
          <a:prstGeom prst="rect">
            <a:avLst/>
          </a:prstGeom>
        </p:spPr>
      </p:pic>
      <p:pic>
        <p:nvPicPr>
          <p:cNvPr id="5" name="Picture 4">
            <a:extLst>
              <a:ext uri="{FF2B5EF4-FFF2-40B4-BE49-F238E27FC236}">
                <a16:creationId xmlns:a16="http://schemas.microsoft.com/office/drawing/2014/main" id="{789F73E4-79CD-2B7F-2444-5367E599145A}"/>
              </a:ext>
            </a:extLst>
          </p:cNvPr>
          <p:cNvPicPr>
            <a:picLocks noChangeAspect="1"/>
          </p:cNvPicPr>
          <p:nvPr/>
        </p:nvPicPr>
        <p:blipFill>
          <a:blip r:embed="rId11"/>
          <a:stretch>
            <a:fillRect/>
          </a:stretch>
        </p:blipFill>
        <p:spPr>
          <a:xfrm>
            <a:off x="10906144" y="3084864"/>
            <a:ext cx="1306849" cy="2059170"/>
          </a:xfrm>
          <a:prstGeom prst="rect">
            <a:avLst/>
          </a:prstGeom>
        </p:spPr>
      </p:pic>
      <p:pic>
        <p:nvPicPr>
          <p:cNvPr id="9" name="Picture 8">
            <a:extLst>
              <a:ext uri="{FF2B5EF4-FFF2-40B4-BE49-F238E27FC236}">
                <a16:creationId xmlns:a16="http://schemas.microsoft.com/office/drawing/2014/main" id="{2C34FFBF-BEFF-07FE-BED8-207E1076F263}"/>
              </a:ext>
            </a:extLst>
          </p:cNvPr>
          <p:cNvPicPr>
            <a:picLocks noChangeAspect="1"/>
          </p:cNvPicPr>
          <p:nvPr/>
        </p:nvPicPr>
        <p:blipFill>
          <a:blip r:embed="rId12"/>
          <a:stretch>
            <a:fillRect/>
          </a:stretch>
        </p:blipFill>
        <p:spPr>
          <a:xfrm>
            <a:off x="8006899" y="4433003"/>
            <a:ext cx="2640731" cy="2424998"/>
          </a:xfrm>
          <a:prstGeom prst="rect">
            <a:avLst/>
          </a:prstGeom>
        </p:spPr>
      </p:pic>
      <p:pic>
        <p:nvPicPr>
          <p:cNvPr id="22" name="Picture 21">
            <a:extLst>
              <a:ext uri="{FF2B5EF4-FFF2-40B4-BE49-F238E27FC236}">
                <a16:creationId xmlns:a16="http://schemas.microsoft.com/office/drawing/2014/main" id="{36B0CCB7-780C-6B4B-256B-8E32927B4251}"/>
              </a:ext>
            </a:extLst>
          </p:cNvPr>
          <p:cNvPicPr>
            <a:picLocks noChangeAspect="1"/>
          </p:cNvPicPr>
          <p:nvPr/>
        </p:nvPicPr>
        <p:blipFill>
          <a:blip r:embed="rId13"/>
          <a:stretch>
            <a:fillRect/>
          </a:stretch>
        </p:blipFill>
        <p:spPr>
          <a:xfrm>
            <a:off x="7985430" y="1410593"/>
            <a:ext cx="1641182" cy="1229303"/>
          </a:xfrm>
          <a:prstGeom prst="rect">
            <a:avLst/>
          </a:prstGeom>
        </p:spPr>
      </p:pic>
      <p:pic>
        <p:nvPicPr>
          <p:cNvPr id="6" name="Picture 5">
            <a:extLst>
              <a:ext uri="{FF2B5EF4-FFF2-40B4-BE49-F238E27FC236}">
                <a16:creationId xmlns:a16="http://schemas.microsoft.com/office/drawing/2014/main" id="{F5F89087-4EE9-4ADF-E283-1FA710B610BA}"/>
              </a:ext>
            </a:extLst>
          </p:cNvPr>
          <p:cNvPicPr>
            <a:picLocks noChangeAspect="1"/>
          </p:cNvPicPr>
          <p:nvPr/>
        </p:nvPicPr>
        <p:blipFill>
          <a:blip r:embed="rId14"/>
          <a:stretch>
            <a:fillRect/>
          </a:stretch>
        </p:blipFill>
        <p:spPr>
          <a:xfrm>
            <a:off x="8372629" y="3945090"/>
            <a:ext cx="1245819" cy="1111327"/>
          </a:xfrm>
          <a:prstGeom prst="rect">
            <a:avLst/>
          </a:prstGeom>
        </p:spPr>
      </p:pic>
      <p:pic>
        <p:nvPicPr>
          <p:cNvPr id="8" name="Picture 7">
            <a:extLst>
              <a:ext uri="{FF2B5EF4-FFF2-40B4-BE49-F238E27FC236}">
                <a16:creationId xmlns:a16="http://schemas.microsoft.com/office/drawing/2014/main" id="{4D94E133-9C08-CD5B-7FDA-9A4BF29DBA4B}"/>
              </a:ext>
            </a:extLst>
          </p:cNvPr>
          <p:cNvPicPr>
            <a:picLocks noChangeAspect="1"/>
          </p:cNvPicPr>
          <p:nvPr/>
        </p:nvPicPr>
        <p:blipFill>
          <a:blip r:embed="rId15"/>
          <a:stretch>
            <a:fillRect/>
          </a:stretch>
        </p:blipFill>
        <p:spPr>
          <a:xfrm>
            <a:off x="96874" y="128636"/>
            <a:ext cx="7260309" cy="2117550"/>
          </a:xfrm>
          <a:prstGeom prst="rect">
            <a:avLst/>
          </a:prstGeom>
        </p:spPr>
      </p:pic>
    </p:spTree>
    <p:extLst>
      <p:ext uri="{BB962C8B-B14F-4D97-AF65-F5344CB8AC3E}">
        <p14:creationId xmlns:p14="http://schemas.microsoft.com/office/powerpoint/2010/main" val="15076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33EEBB-BFEC-4460-9C1D-2B172EC55C47}">
  <ds:schemaRefs>
    <ds:schemaRef ds:uri="http://schemas.microsoft.com/sharepoint/v3/contenttype/forms"/>
  </ds:schemaRefs>
</ds:datastoreItem>
</file>

<file path=customXml/itemProps2.xml><?xml version="1.0" encoding="utf-8"?>
<ds:datastoreItem xmlns:ds="http://schemas.openxmlformats.org/officeDocument/2006/customXml" ds:itemID="{661321D1-E04A-40B0-B2BD-4AB0EB26DE7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16741E-F8F7-4841-AE33-700803DC03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Ion</Template>
  <TotalTime>636</TotalTime>
  <Words>214</Words>
  <Application>Microsoft Office PowerPoint</Application>
  <PresentationFormat>Widescreen</PresentationFormat>
  <Paragraphs>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 3</vt:lpstr>
      <vt:lpstr>Ion</vt:lpstr>
      <vt:lpstr>PowerPoint Presentation</vt:lpstr>
      <vt:lpstr>How are we set up to serve you </vt:lpstr>
      <vt:lpstr>Need to get in touch</vt:lpstr>
      <vt:lpstr>PowerPoint Presentation</vt:lpstr>
      <vt:lpstr>Financial Constraints for us all</vt:lpstr>
      <vt:lpstr>PowerPoint Presentation</vt:lpstr>
      <vt:lpstr>Maintenance issues should NOT  be included on your Highway Improvement Plan.  Please report maintenance issues via the contact centre (03000 418181) or online via the following link www.Kent.Gov.Uk/roads-and-travel/report-a-problem and not via emails as it may not reach the correct team/person.   You need to contact: Your District/Borough Council for bus shelters, fly tipping, litter, parking or street cleaning  National Highways (formerly Highways England) for motorways and major A road problems on 0300 123 5000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Michelle Matthews - GT HTW</dc:creator>
  <cp:lastModifiedBy>Michelle Norris - GT TRA</cp:lastModifiedBy>
  <cp:revision>110</cp:revision>
  <dcterms:created xsi:type="dcterms:W3CDTF">2021-05-26T14:18:49Z</dcterms:created>
  <dcterms:modified xsi:type="dcterms:W3CDTF">2022-11-28T12:16:36Z</dcterms:modified>
</cp:coreProperties>
</file>